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notesMasterIdLst>
    <p:notesMasterId r:id="rId29"/>
  </p:notesMasterIdLst>
  <p:sldIdLst>
    <p:sldId id="326" r:id="rId2"/>
    <p:sldId id="409" r:id="rId3"/>
    <p:sldId id="436" r:id="rId4"/>
    <p:sldId id="435" r:id="rId5"/>
    <p:sldId id="412" r:id="rId6"/>
    <p:sldId id="417" r:id="rId7"/>
    <p:sldId id="413" r:id="rId8"/>
    <p:sldId id="414" r:id="rId9"/>
    <p:sldId id="444" r:id="rId10"/>
    <p:sldId id="422" r:id="rId11"/>
    <p:sldId id="443" r:id="rId12"/>
    <p:sldId id="446" r:id="rId13"/>
    <p:sldId id="416" r:id="rId14"/>
    <p:sldId id="445" r:id="rId15"/>
    <p:sldId id="447" r:id="rId16"/>
    <p:sldId id="448" r:id="rId17"/>
    <p:sldId id="449" r:id="rId18"/>
    <p:sldId id="415" r:id="rId19"/>
    <p:sldId id="420" r:id="rId20"/>
    <p:sldId id="419" r:id="rId21"/>
    <p:sldId id="450" r:id="rId22"/>
    <p:sldId id="451" r:id="rId23"/>
    <p:sldId id="452" r:id="rId24"/>
    <p:sldId id="456" r:id="rId25"/>
    <p:sldId id="453" r:id="rId26"/>
    <p:sldId id="454" r:id="rId27"/>
    <p:sldId id="455" r:id="rId28"/>
  </p:sldIdLst>
  <p:sldSz cx="8229600" cy="5943600"/>
  <p:notesSz cx="6858000" cy="9144000"/>
  <p:embeddedFontLst>
    <p:embeddedFont>
      <p:font typeface="Gisha" panose="020B0502040204020203" pitchFamily="34" charset="-79"/>
      <p:regular r:id="rId30"/>
      <p:bold r:id="rId31"/>
    </p:embeddedFont>
    <p:embeddedFont>
      <p:font typeface="Trebuchet MS" panose="020B0603020202020204" pitchFamily="34" charset="0"/>
      <p:regular r:id="rId32"/>
      <p:bold r:id="rId33"/>
      <p:italic r:id="rId34"/>
      <p:boldItalic r:id="rId35"/>
    </p:embeddedFont>
    <p:embeddedFont>
      <p:font typeface="Wingdings 2" panose="05020102010507070707" pitchFamily="18" charset="2"/>
      <p:regular r:id="rId36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r" defTabSz="914400" rtl="1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r" defTabSz="914400" rtl="1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r" defTabSz="914400" rtl="1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72">
          <p15:clr>
            <a:srgbClr val="A4A3A4"/>
          </p15:clr>
        </p15:guide>
        <p15:guide id="2" pos="25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173F"/>
    <a:srgbClr val="292929"/>
    <a:srgbClr val="CC9900"/>
    <a:srgbClr val="0C1640"/>
    <a:srgbClr val="162874"/>
    <a:srgbClr val="333333"/>
    <a:srgbClr val="0B153D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43" autoAdjust="0"/>
    <p:restoredTop sz="86620" autoAdjust="0"/>
  </p:normalViewPr>
  <p:slideViewPr>
    <p:cSldViewPr snapToGrid="0">
      <p:cViewPr>
        <p:scale>
          <a:sx n="58" d="100"/>
          <a:sy n="58" d="100"/>
        </p:scale>
        <p:origin x="1648" y="160"/>
      </p:cViewPr>
      <p:guideLst>
        <p:guide orient="horz" pos="1872"/>
        <p:guide pos="25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74" y="-84"/>
      </p:cViewPr>
      <p:guideLst>
        <p:guide orient="horz" pos="2880"/>
        <p:guide pos="2160"/>
      </p:guideLst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96AD063-78D1-404A-8E2F-846D7BCADFF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2201F2D-D51F-4E51-8FD5-6D41696E816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4EADFFF7-E87C-41D7-945C-15C6B965724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55688" y="685800"/>
            <a:ext cx="47466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BCAD4950-A510-4851-A6E5-B2C434A1627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147EC183-3E61-404D-A645-29BAD8DAD7D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05EF46CF-3655-4FD2-8E41-367346B484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39C343C-E06B-4164-A2ED-AC540CF5CE50}" type="slidenum">
              <a:rPr lang="en-US" altLang="he-IL"/>
              <a:pPr/>
              <a:t>‹#›</a:t>
            </a:fld>
            <a:endParaRPr lang="en-US" alt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1D1EAAA1-9C58-4A70-8B6E-65A94CD664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A1A6EAA-DE20-4422-81A8-951815E91FC1}" type="slidenum">
              <a:rPr lang="en-US" altLang="he-IL" sz="1200"/>
              <a:pPr eaLnBrk="1" hangingPunct="1"/>
              <a:t>1</a:t>
            </a:fld>
            <a:endParaRPr lang="en-US" altLang="he-IL" sz="120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9840608E-C5A9-496D-A610-C755007D48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159553D6-0816-4E5A-9D33-30E7EC942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10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11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12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2400" dirty="0"/>
              <a:t>שרשרת ערך קשיחה יחסית לעומת </a:t>
            </a:r>
            <a:r>
              <a:rPr lang="he-IL" sz="2400" b="1" u="sng" dirty="0"/>
              <a:t>רשת </a:t>
            </a:r>
            <a:r>
              <a:rPr lang="he-IL" sz="2400" dirty="0"/>
              <a:t>ערך מורכבת </a:t>
            </a:r>
            <a:r>
              <a:rPr lang="he-IL" sz="2400" dirty="0" err="1"/>
              <a:t>וגלובלאלית</a:t>
            </a:r>
            <a:endParaRPr lang="he-IL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13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85325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14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15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16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17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18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19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מציין מיקום של תמונת שקופית 1">
            <a:extLst>
              <a:ext uri="{FF2B5EF4-FFF2-40B4-BE49-F238E27FC236}">
                <a16:creationId xmlns:a16="http://schemas.microsoft.com/office/drawing/2014/main" id="{B27C3722-CD0A-48C7-A009-E19FD04E8DA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מציין מיקום של הערות 2">
            <a:extLst>
              <a:ext uri="{FF2B5EF4-FFF2-40B4-BE49-F238E27FC236}">
                <a16:creationId xmlns:a16="http://schemas.microsoft.com/office/drawing/2014/main" id="{A0C922BB-BB7B-4D16-98D0-F8498779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F27287D-F552-470C-A420-B533EC6ECD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6B5F602-0122-4222-9587-BFBDA892B202}" type="slidenum">
              <a:rPr lang="en-US" altLang="he-IL" sz="1200"/>
              <a:pPr eaLnBrk="1" hangingPunct="1"/>
              <a:t>2</a:t>
            </a:fld>
            <a:endParaRPr lang="en-US" altLang="he-IL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20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21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22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23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24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25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26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27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3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4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5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6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7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8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C343C-E06B-4164-A2ED-AC540CF5CE50}" type="slidenum">
              <a:rPr lang="en-US" altLang="he-IL" smtClean="0"/>
              <a:pPr/>
              <a:t>9</a:t>
            </a:fld>
            <a:endParaRPr lang="en-US" altLang="he-I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A3C5A304-0922-4DEB-A997-6A59E38857A5}"/>
              </a:ext>
            </a:extLst>
          </p:cNvPr>
          <p:cNvSpPr/>
          <p:nvPr/>
        </p:nvSpPr>
        <p:spPr>
          <a:xfrm flipH="1">
            <a:off x="2400300" y="0"/>
            <a:ext cx="5829300" cy="5943600"/>
          </a:xfrm>
          <a:prstGeom prst="rect">
            <a:avLst/>
          </a:prstGeom>
          <a:blipFill>
            <a:blip r:embed="rId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0988" tIns="40494" rIns="80988" bIns="40494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מחבר ישר 4">
            <a:extLst>
              <a:ext uri="{FF2B5EF4-FFF2-40B4-BE49-F238E27FC236}">
                <a16:creationId xmlns:a16="http://schemas.microsoft.com/office/drawing/2014/main" id="{46C7650B-56E9-4920-9489-228004267223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-571500" y="2971800"/>
            <a:ext cx="59436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80988" tIns="40494" rIns="80988" bIns="40494"/>
          <a:lstStyle/>
          <a:p>
            <a:pPr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2" name="כותרת 11"/>
          <p:cNvSpPr>
            <a:spLocks noGrp="1"/>
          </p:cNvSpPr>
          <p:nvPr>
            <p:ph type="ctrTitle"/>
          </p:nvPr>
        </p:nvSpPr>
        <p:spPr>
          <a:xfrm>
            <a:off x="3030181" y="462280"/>
            <a:ext cx="4594860" cy="2485746"/>
          </a:xfrm>
        </p:spPr>
        <p:txBody>
          <a:bodyPr>
            <a:noAutofit/>
          </a:bodyPr>
          <a:lstStyle>
            <a:lvl1pPr algn="r">
              <a:defRPr sz="3700" b="1"/>
            </a:lvl1pPr>
            <a:extLst/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25" name="כותרת משנה 24"/>
          <p:cNvSpPr>
            <a:spLocks noGrp="1"/>
          </p:cNvSpPr>
          <p:nvPr>
            <p:ph type="subTitle" idx="1"/>
          </p:nvPr>
        </p:nvSpPr>
        <p:spPr>
          <a:xfrm>
            <a:off x="3018998" y="3067882"/>
            <a:ext cx="4603300" cy="954415"/>
          </a:xfrm>
        </p:spPr>
        <p:txBody>
          <a:bodyPr lIns="40494" tIns="0" rIns="40494" bIns="0"/>
          <a:lstStyle>
            <a:lvl1pPr marL="0" indent="0" algn="r">
              <a:buNone/>
              <a:defRPr sz="1900">
                <a:solidFill>
                  <a:srgbClr val="FFFFFF"/>
                </a:solidFill>
                <a:effectLst/>
              </a:defRPr>
            </a:lvl1pPr>
            <a:lvl2pPr marL="404942" indent="0" algn="ctr">
              <a:buNone/>
            </a:lvl2pPr>
            <a:lvl3pPr marL="809884" indent="0" algn="ctr">
              <a:buNone/>
            </a:lvl3pPr>
            <a:lvl4pPr marL="1214826" indent="0" algn="ctr">
              <a:buNone/>
            </a:lvl4pPr>
            <a:lvl5pPr marL="1619768" indent="0" algn="ctr">
              <a:buNone/>
            </a:lvl5pPr>
            <a:lvl6pPr marL="2024710" indent="0" algn="ctr">
              <a:buNone/>
            </a:lvl6pPr>
            <a:lvl7pPr marL="2429652" indent="0" algn="ctr">
              <a:buNone/>
            </a:lvl7pPr>
            <a:lvl8pPr marL="2834594" indent="0" algn="ctr">
              <a:buNone/>
            </a:lvl8pPr>
            <a:lvl9pPr marL="3239536" indent="0" algn="ctr">
              <a:buNone/>
            </a:lvl9pPr>
            <a:extLst/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6" name="מציין מיקום של תאריך 30">
            <a:extLst>
              <a:ext uri="{FF2B5EF4-FFF2-40B4-BE49-F238E27FC236}">
                <a16:creationId xmlns:a16="http://schemas.microsoft.com/office/drawing/2014/main" id="{62D81B09-4372-478B-A12B-1B8B1FB7D8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84788" y="5683250"/>
            <a:ext cx="1801812" cy="196850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7" name="מציין מיקום של כותרת תחתונה 17">
            <a:extLst>
              <a:ext uri="{FF2B5EF4-FFF2-40B4-BE49-F238E27FC236}">
                <a16:creationId xmlns:a16="http://schemas.microsoft.com/office/drawing/2014/main" id="{1E5F0ED4-BF8E-4978-BE15-DE95D4953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6825" y="5683250"/>
            <a:ext cx="2635250" cy="198438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8" name="מציין מיקום של מספר שקופית 28">
            <a:extLst>
              <a:ext uri="{FF2B5EF4-FFF2-40B4-BE49-F238E27FC236}">
                <a16:creationId xmlns:a16="http://schemas.microsoft.com/office/drawing/2014/main" id="{BBC93BEE-BC13-4C4F-AD50-2D90E3CBE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81" y="5630863"/>
            <a:ext cx="528638" cy="198437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A3D69-4D4B-4D30-8C3D-BB3E5C5C0CE9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28718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26">
            <a:extLst>
              <a:ext uri="{FF2B5EF4-FFF2-40B4-BE49-F238E27FC236}">
                <a16:creationId xmlns:a16="http://schemas.microsoft.com/office/drawing/2014/main" id="{1D2FB3E6-263F-4206-A34D-3F4B0D7F9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מציין מיקום של כותרת תחתונה 3">
            <a:extLst>
              <a:ext uri="{FF2B5EF4-FFF2-40B4-BE49-F238E27FC236}">
                <a16:creationId xmlns:a16="http://schemas.microsoft.com/office/drawing/2014/main" id="{AF60D63C-7923-45A1-9DFA-70A5960F8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מציין מיקום של מספר שקופית 15">
            <a:extLst>
              <a:ext uri="{FF2B5EF4-FFF2-40B4-BE49-F238E27FC236}">
                <a16:creationId xmlns:a16="http://schemas.microsoft.com/office/drawing/2014/main" id="{D5ECB81C-1344-46BD-9D25-30CEC8334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42200" y="5681663"/>
            <a:ext cx="530225" cy="198437"/>
          </a:xfrm>
        </p:spPr>
        <p:txBody>
          <a:bodyPr/>
          <a:lstStyle>
            <a:lvl1pPr>
              <a:defRPr/>
            </a:lvl1pPr>
          </a:lstStyle>
          <a:p>
            <a:fld id="{C7D33772-85A9-4F12-8A8D-B5DDBEBAD873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7" name="מציין מיקום של מספר שקופית 5">
            <a:extLst>
              <a:ext uri="{FF2B5EF4-FFF2-40B4-BE49-F238E27FC236}">
                <a16:creationId xmlns:a16="http://schemas.microsoft.com/office/drawing/2014/main" id="{53F2171D-813E-4D3B-88DC-EFA2CC3433A8}"/>
              </a:ext>
            </a:extLst>
          </p:cNvPr>
          <p:cNvSpPr txBox="1">
            <a:spLocks/>
          </p:cNvSpPr>
          <p:nvPr userDrawn="1"/>
        </p:nvSpPr>
        <p:spPr>
          <a:xfrm>
            <a:off x="3510770" y="63500"/>
            <a:ext cx="528638" cy="1968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C676D6F4-C454-4C89-8446-9CAFDC7FD218}" type="slidenum">
              <a:rPr lang="en-US" altLang="he-IL" smtClean="0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860307703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5897880" y="238295"/>
            <a:ext cx="1371600" cy="5071322"/>
          </a:xfrm>
        </p:spPr>
        <p:txBody>
          <a:bodyPr vert="eaVert" anchor="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11480" y="238023"/>
            <a:ext cx="5417820" cy="5071322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75EF83B-654D-4627-91EB-2A3658E7D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7938" y="5683250"/>
            <a:ext cx="1803400" cy="19685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F1B94C9-53E6-453D-AEF8-37D89CFC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163" y="5681663"/>
            <a:ext cx="3292475" cy="198437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9E72B39-A015-45D2-8286-B493BAF5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54118" y="5661025"/>
            <a:ext cx="528638" cy="196850"/>
          </a:xfrm>
        </p:spPr>
        <p:txBody>
          <a:bodyPr/>
          <a:lstStyle>
            <a:lvl1pPr>
              <a:defRPr/>
            </a:lvl1pPr>
          </a:lstStyle>
          <a:p>
            <a:fld id="{E5E590BF-E7C9-4005-A554-6E679252FE81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7" name="מציין מיקום של מספר שקופית 5">
            <a:extLst>
              <a:ext uri="{FF2B5EF4-FFF2-40B4-BE49-F238E27FC236}">
                <a16:creationId xmlns:a16="http://schemas.microsoft.com/office/drawing/2014/main" id="{DC18C9BE-D34B-47FC-BA32-8865E63AE02B}"/>
              </a:ext>
            </a:extLst>
          </p:cNvPr>
          <p:cNvSpPr txBox="1">
            <a:spLocks/>
          </p:cNvSpPr>
          <p:nvPr userDrawn="1"/>
        </p:nvSpPr>
        <p:spPr>
          <a:xfrm>
            <a:off x="3510770" y="63500"/>
            <a:ext cx="528638" cy="1968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C676D6F4-C454-4C89-8446-9CAFDC7FD218}" type="slidenum">
              <a:rPr lang="en-US" altLang="he-IL" smtClean="0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65758194"/>
      </p:ext>
    </p:extLst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2300"/>
            </a:lvl3pPr>
            <a:lvl4pPr>
              <a:defRPr sz="2100"/>
            </a:lvl4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5" name="מציין מיקום של מספר שקופית 5">
            <a:extLst>
              <a:ext uri="{FF2B5EF4-FFF2-40B4-BE49-F238E27FC236}">
                <a16:creationId xmlns:a16="http://schemas.microsoft.com/office/drawing/2014/main" id="{085C5762-0A3F-40F4-8A8C-CFD4AA400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0770" y="63500"/>
            <a:ext cx="528638" cy="196850"/>
          </a:xfrm>
        </p:spPr>
        <p:txBody>
          <a:bodyPr/>
          <a:lstStyle>
            <a:lvl1pPr>
              <a:defRPr/>
            </a:lvl1pPr>
          </a:lstStyle>
          <a:p>
            <a:fld id="{C676D6F4-C454-4C89-8446-9CAFDC7FD218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91895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26">
            <a:extLst>
              <a:ext uri="{FF2B5EF4-FFF2-40B4-BE49-F238E27FC236}">
                <a16:creationId xmlns:a16="http://schemas.microsoft.com/office/drawing/2014/main" id="{69861E9A-B002-4B1D-B030-BFAAA8E05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מציין מיקום של כותרת תחתונה 3">
            <a:extLst>
              <a:ext uri="{FF2B5EF4-FFF2-40B4-BE49-F238E27FC236}">
                <a16:creationId xmlns:a16="http://schemas.microsoft.com/office/drawing/2014/main" id="{04AE6604-C41D-414C-AAB8-16936E38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מציין מיקום של מספר שקופית 15">
            <a:extLst>
              <a:ext uri="{FF2B5EF4-FFF2-40B4-BE49-F238E27FC236}">
                <a16:creationId xmlns:a16="http://schemas.microsoft.com/office/drawing/2014/main" id="{843B4C08-4075-4CB6-A7A4-D53E5946B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0888" y="34926"/>
            <a:ext cx="530225" cy="198437"/>
          </a:xfrm>
        </p:spPr>
        <p:txBody>
          <a:bodyPr/>
          <a:lstStyle>
            <a:lvl1pPr>
              <a:defRPr/>
            </a:lvl1pPr>
          </a:lstStyle>
          <a:p>
            <a:fld id="{67971689-3BE4-4B45-834C-C4D5C5831A03}" type="slidenum">
              <a:rPr lang="en-US" altLang="he-IL"/>
              <a:pPr/>
              <a:t>‹#›</a:t>
            </a:fld>
            <a:endParaRPr lang="en-US" altLang="he-IL" dirty="0"/>
          </a:p>
        </p:txBody>
      </p:sp>
    </p:spTree>
    <p:extLst>
      <p:ext uri="{BB962C8B-B14F-4D97-AF65-F5344CB8AC3E}">
        <p14:creationId xmlns:p14="http://schemas.microsoft.com/office/powerpoint/2010/main" val="1797379816"/>
      </p:ext>
    </p:extLst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960120" y="2445593"/>
            <a:ext cx="5629939" cy="1180465"/>
          </a:xfrm>
        </p:spPr>
        <p:txBody>
          <a:bodyPr anchor="t"/>
          <a:lstStyle>
            <a:lvl1pPr algn="r">
              <a:buNone/>
              <a:defRPr sz="3700" b="1" cap="all"/>
            </a:lvl1pPr>
            <a:extLst/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960120" y="1651000"/>
            <a:ext cx="5629939" cy="644373"/>
          </a:xfrm>
        </p:spPr>
        <p:txBody>
          <a:bodyPr anchor="b"/>
          <a:lstStyle>
            <a:lvl1pPr marL="0" indent="0" algn="r">
              <a:buNone/>
              <a:defRPr sz="1800">
                <a:solidFill>
                  <a:schemeClr val="tx1"/>
                </a:solidFill>
                <a:effectLst/>
              </a:defRPr>
            </a:lvl1pPr>
            <a:lvl2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C454700-3FF5-488A-8DF7-43959DAFD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51325" y="5683250"/>
            <a:ext cx="1803400" cy="1952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F41B594-4D37-4B86-BE8E-A2AA56AC5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2100" y="5683250"/>
            <a:ext cx="2605088" cy="1968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868349B-EB71-4D7A-938A-9ECE365F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0770" y="63500"/>
            <a:ext cx="528638" cy="196850"/>
          </a:xfrm>
        </p:spPr>
        <p:txBody>
          <a:bodyPr/>
          <a:lstStyle>
            <a:lvl1pPr>
              <a:defRPr/>
            </a:lvl1pPr>
          </a:lstStyle>
          <a:p>
            <a:fld id="{C676D6F4-C454-4C89-8446-9CAFDC7FD218}" type="slidenum">
              <a:rPr lang="en-US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200223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11480" y="277368"/>
            <a:ext cx="6517843" cy="9906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11480" y="1386841"/>
            <a:ext cx="3168396" cy="3922501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3760927" y="1386841"/>
            <a:ext cx="3168396" cy="3922501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26">
            <a:extLst>
              <a:ext uri="{FF2B5EF4-FFF2-40B4-BE49-F238E27FC236}">
                <a16:creationId xmlns:a16="http://schemas.microsoft.com/office/drawing/2014/main" id="{C14DCE8A-FC22-4EBC-B82B-8D06FC3AF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מציין מיקום של כותרת תחתונה 3">
            <a:extLst>
              <a:ext uri="{FF2B5EF4-FFF2-40B4-BE49-F238E27FC236}">
                <a16:creationId xmlns:a16="http://schemas.microsoft.com/office/drawing/2014/main" id="{2FD3406D-4AA3-482F-B84C-1F80BCC4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מציין מיקום של מספר שקופית 15">
            <a:extLst>
              <a:ext uri="{FF2B5EF4-FFF2-40B4-BE49-F238E27FC236}">
                <a16:creationId xmlns:a16="http://schemas.microsoft.com/office/drawing/2014/main" id="{DAE3A58D-10B6-4826-955B-36C298B41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53324" y="5681663"/>
            <a:ext cx="530225" cy="198437"/>
          </a:xfrm>
        </p:spPr>
        <p:txBody>
          <a:bodyPr/>
          <a:lstStyle>
            <a:lvl1pPr>
              <a:defRPr/>
            </a:lvl1pPr>
          </a:lstStyle>
          <a:p>
            <a:fld id="{1F938D45-8481-498D-A073-C00420A8A453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8" name="מציין מיקום של מספר שקופית 5">
            <a:extLst>
              <a:ext uri="{FF2B5EF4-FFF2-40B4-BE49-F238E27FC236}">
                <a16:creationId xmlns:a16="http://schemas.microsoft.com/office/drawing/2014/main" id="{0C4208A3-32DF-4D09-86A0-7154C0D97D2B}"/>
              </a:ext>
            </a:extLst>
          </p:cNvPr>
          <p:cNvSpPr txBox="1">
            <a:spLocks/>
          </p:cNvSpPr>
          <p:nvPr userDrawn="1"/>
        </p:nvSpPr>
        <p:spPr>
          <a:xfrm>
            <a:off x="3510770" y="63500"/>
            <a:ext cx="528638" cy="1968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C676D6F4-C454-4C89-8446-9CAFDC7FD218}" type="slidenum">
              <a:rPr lang="en-US" altLang="he-IL" smtClean="0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676541628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11480" y="277368"/>
            <a:ext cx="6517843" cy="9906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11480" y="5085080"/>
            <a:ext cx="3168396" cy="39624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600" b="1">
                <a:solidFill>
                  <a:schemeClr val="tx2"/>
                </a:solidFill>
                <a:effectLst/>
              </a:defRPr>
            </a:lvl1pPr>
            <a:lvl2pPr>
              <a:buNone/>
              <a:defRPr sz="1800" b="1"/>
            </a:lvl2pPr>
            <a:lvl3pPr>
              <a:buNone/>
              <a:defRPr sz="16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  <a:extLst/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3760927" y="5085080"/>
            <a:ext cx="3168396" cy="39624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600" b="1">
                <a:solidFill>
                  <a:schemeClr val="tx2"/>
                </a:solidFill>
                <a:effectLst/>
              </a:defRPr>
            </a:lvl1pPr>
            <a:lvl2pPr>
              <a:buNone/>
              <a:defRPr sz="1800" b="1"/>
            </a:lvl2pPr>
            <a:lvl3pPr>
              <a:buNone/>
              <a:defRPr sz="1600" b="1"/>
            </a:lvl3pPr>
            <a:lvl4pPr>
              <a:buNone/>
              <a:defRPr sz="1400" b="1"/>
            </a:lvl4pPr>
            <a:lvl5pPr>
              <a:buNone/>
              <a:defRPr sz="1400" b="1"/>
            </a:lvl5pPr>
            <a:extLst/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411480" y="1483595"/>
            <a:ext cx="3168396" cy="356616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extLst/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3760927" y="1483595"/>
            <a:ext cx="3168396" cy="356616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extLst/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26">
            <a:extLst>
              <a:ext uri="{FF2B5EF4-FFF2-40B4-BE49-F238E27FC236}">
                <a16:creationId xmlns:a16="http://schemas.microsoft.com/office/drawing/2014/main" id="{9A4BBCA5-32F9-43A2-8794-AA43F74FF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מציין מיקום של כותרת תחתונה 3">
            <a:extLst>
              <a:ext uri="{FF2B5EF4-FFF2-40B4-BE49-F238E27FC236}">
                <a16:creationId xmlns:a16="http://schemas.microsoft.com/office/drawing/2014/main" id="{E495D2F3-7050-49F7-9E85-E96079B3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מציין מיקום של מספר שקופית 15">
            <a:extLst>
              <a:ext uri="{FF2B5EF4-FFF2-40B4-BE49-F238E27FC236}">
                <a16:creationId xmlns:a16="http://schemas.microsoft.com/office/drawing/2014/main" id="{1C1489BC-B9DE-419B-A203-3A4BFBB7B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53324" y="5681663"/>
            <a:ext cx="530225" cy="198437"/>
          </a:xfrm>
        </p:spPr>
        <p:txBody>
          <a:bodyPr/>
          <a:lstStyle>
            <a:lvl1pPr>
              <a:defRPr/>
            </a:lvl1pPr>
          </a:lstStyle>
          <a:p>
            <a:fld id="{3E31DD5F-7DE3-4D27-AD2D-7636A2A7827F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10" name="מציין מיקום של מספר שקופית 5">
            <a:extLst>
              <a:ext uri="{FF2B5EF4-FFF2-40B4-BE49-F238E27FC236}">
                <a16:creationId xmlns:a16="http://schemas.microsoft.com/office/drawing/2014/main" id="{39822DC3-0B58-4408-B77A-1A419C8FD098}"/>
              </a:ext>
            </a:extLst>
          </p:cNvPr>
          <p:cNvSpPr txBox="1">
            <a:spLocks/>
          </p:cNvSpPr>
          <p:nvPr userDrawn="1"/>
        </p:nvSpPr>
        <p:spPr>
          <a:xfrm>
            <a:off x="3510770" y="63500"/>
            <a:ext cx="528638" cy="1968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C676D6F4-C454-4C89-8446-9CAFDC7FD218}" type="slidenum">
              <a:rPr lang="en-US" altLang="he-IL" smtClean="0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618691606"/>
      </p:ext>
    </p:extLst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11480" y="277368"/>
            <a:ext cx="6517843" cy="9906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6">
            <a:extLst>
              <a:ext uri="{FF2B5EF4-FFF2-40B4-BE49-F238E27FC236}">
                <a16:creationId xmlns:a16="http://schemas.microsoft.com/office/drawing/2014/main" id="{D05C5021-1D3A-4C37-8055-4C8BB202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DAB46362-1CD8-432D-9FC7-4573D10A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מציין מיקום של מספר שקופית 15">
            <a:extLst>
              <a:ext uri="{FF2B5EF4-FFF2-40B4-BE49-F238E27FC236}">
                <a16:creationId xmlns:a16="http://schemas.microsoft.com/office/drawing/2014/main" id="{BE973F18-0AFC-4F5E-9882-270B2E3E6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53324" y="5688013"/>
            <a:ext cx="530225" cy="198437"/>
          </a:xfrm>
        </p:spPr>
        <p:txBody>
          <a:bodyPr/>
          <a:lstStyle>
            <a:lvl1pPr>
              <a:defRPr/>
            </a:lvl1pPr>
          </a:lstStyle>
          <a:p>
            <a:fld id="{7BC35736-D26A-404D-A408-E77DC5D1C637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994D565-2CE9-4F2A-B666-7B5307F2AEF7}"/>
              </a:ext>
            </a:extLst>
          </p:cNvPr>
          <p:cNvSpPr txBox="1">
            <a:spLocks/>
          </p:cNvSpPr>
          <p:nvPr userDrawn="1"/>
        </p:nvSpPr>
        <p:spPr>
          <a:xfrm>
            <a:off x="3510770" y="63500"/>
            <a:ext cx="528638" cy="1968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C676D6F4-C454-4C89-8446-9CAFDC7FD218}" type="slidenum">
              <a:rPr lang="en-US" altLang="he-IL" smtClean="0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62293640"/>
      </p:ext>
    </p:extLst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26">
            <a:extLst>
              <a:ext uri="{FF2B5EF4-FFF2-40B4-BE49-F238E27FC236}">
                <a16:creationId xmlns:a16="http://schemas.microsoft.com/office/drawing/2014/main" id="{48CDD66D-E275-4600-B2E7-4E9809537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מציין מיקום של כותרת תחתונה 3">
            <a:extLst>
              <a:ext uri="{FF2B5EF4-FFF2-40B4-BE49-F238E27FC236}">
                <a16:creationId xmlns:a16="http://schemas.microsoft.com/office/drawing/2014/main" id="{F0C946AB-1DBC-4B1E-8FEE-F9C469A0F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מציין מיקום של מספר שקופית 15">
            <a:extLst>
              <a:ext uri="{FF2B5EF4-FFF2-40B4-BE49-F238E27FC236}">
                <a16:creationId xmlns:a16="http://schemas.microsoft.com/office/drawing/2014/main" id="{C168EC08-EB13-47DC-9E9F-464370CD5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53324" y="5673726"/>
            <a:ext cx="530225" cy="198437"/>
          </a:xfrm>
        </p:spPr>
        <p:txBody>
          <a:bodyPr/>
          <a:lstStyle>
            <a:lvl1pPr>
              <a:defRPr/>
            </a:lvl1pPr>
          </a:lstStyle>
          <a:p>
            <a:fld id="{BA563805-4388-496A-81B2-4D8A88396324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5" name="מציין מיקום של מספר שקופית 5">
            <a:extLst>
              <a:ext uri="{FF2B5EF4-FFF2-40B4-BE49-F238E27FC236}">
                <a16:creationId xmlns:a16="http://schemas.microsoft.com/office/drawing/2014/main" id="{2A71FD97-F8AC-481F-B2AA-8EA911F2975D}"/>
              </a:ext>
            </a:extLst>
          </p:cNvPr>
          <p:cNvSpPr txBox="1">
            <a:spLocks/>
          </p:cNvSpPr>
          <p:nvPr userDrawn="1"/>
        </p:nvSpPr>
        <p:spPr>
          <a:xfrm>
            <a:off x="3510770" y="63500"/>
            <a:ext cx="528638" cy="1968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C676D6F4-C454-4C89-8446-9CAFDC7FD218}" type="slidenum">
              <a:rPr lang="en-US" altLang="he-IL" smtClean="0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567193885"/>
      </p:ext>
    </p:extLst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11480" y="198120"/>
            <a:ext cx="5308092" cy="1017016"/>
          </a:xfrm>
        </p:spPr>
        <p:txBody>
          <a:bodyPr anchor="b"/>
          <a:lstStyle>
            <a:lvl1pPr algn="l">
              <a:buNone/>
              <a:defRPr lang="en-US" sz="2100" baseline="0" smtClean="0"/>
            </a:lvl1pPr>
            <a:extLst/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411480" y="1297761"/>
            <a:ext cx="5308092" cy="522177"/>
          </a:xfrm>
        </p:spPr>
        <p:txBody>
          <a:bodyPr rot="0" spcFirstLastPara="0" vertOverflow="overflow" horzOverflow="overflow" lIns="40494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>
              <a:buNone/>
              <a:defRPr sz="1100"/>
            </a:lvl2pPr>
            <a:lvl3pPr>
              <a:buNone/>
              <a:defRPr sz="900"/>
            </a:lvl3pPr>
            <a:lvl4pPr>
              <a:buNone/>
              <a:defRPr sz="800"/>
            </a:lvl4pPr>
            <a:lvl5pPr>
              <a:buNone/>
              <a:defRPr sz="800"/>
            </a:lvl5pPr>
            <a:extLst/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411480" y="1849120"/>
            <a:ext cx="6515100" cy="3788852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26">
            <a:extLst>
              <a:ext uri="{FF2B5EF4-FFF2-40B4-BE49-F238E27FC236}">
                <a16:creationId xmlns:a16="http://schemas.microsoft.com/office/drawing/2014/main" id="{2D84D789-7B15-4670-B3DE-E9CF72E7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מציין מיקום של כותרת תחתונה 3">
            <a:extLst>
              <a:ext uri="{FF2B5EF4-FFF2-40B4-BE49-F238E27FC236}">
                <a16:creationId xmlns:a16="http://schemas.microsoft.com/office/drawing/2014/main" id="{6AFCA92D-5CCE-4461-9C40-932A61E95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מציין מיקום של מספר שקופית 15">
            <a:extLst>
              <a:ext uri="{FF2B5EF4-FFF2-40B4-BE49-F238E27FC236}">
                <a16:creationId xmlns:a16="http://schemas.microsoft.com/office/drawing/2014/main" id="{7109E00E-1542-405B-8C6D-DFD86F97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53007" y="5631622"/>
            <a:ext cx="530225" cy="198437"/>
          </a:xfrm>
        </p:spPr>
        <p:txBody>
          <a:bodyPr/>
          <a:lstStyle>
            <a:lvl1pPr>
              <a:defRPr/>
            </a:lvl1pPr>
          </a:lstStyle>
          <a:p>
            <a:fld id="{63627CB6-34E2-45DD-8C07-9A3DB24F4F7A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8" name="מציין מיקום של מספר שקופית 5">
            <a:extLst>
              <a:ext uri="{FF2B5EF4-FFF2-40B4-BE49-F238E27FC236}">
                <a16:creationId xmlns:a16="http://schemas.microsoft.com/office/drawing/2014/main" id="{BC7C34F3-E2EB-4A50-8AC2-76DBF84BB660}"/>
              </a:ext>
            </a:extLst>
          </p:cNvPr>
          <p:cNvSpPr txBox="1">
            <a:spLocks/>
          </p:cNvSpPr>
          <p:nvPr userDrawn="1"/>
        </p:nvSpPr>
        <p:spPr>
          <a:xfrm>
            <a:off x="3510770" y="63500"/>
            <a:ext cx="528638" cy="1968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C676D6F4-C454-4C89-8446-9CAFDC7FD218}" type="slidenum">
              <a:rPr lang="en-US" altLang="he-IL" smtClean="0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86790854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9A651B7D-9B6A-4404-A5D3-B725938CA50F}"/>
              </a:ext>
            </a:extLst>
          </p:cNvPr>
          <p:cNvSpPr/>
          <p:nvPr/>
        </p:nvSpPr>
        <p:spPr>
          <a:xfrm rot="21240000">
            <a:off x="538163" y="869950"/>
            <a:ext cx="3887787" cy="373856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988" tIns="40494" rIns="80988" bIns="40494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E3A7DA50-553C-402B-B5E7-4B95E9ED4E2D}"/>
              </a:ext>
            </a:extLst>
          </p:cNvPr>
          <p:cNvSpPr/>
          <p:nvPr/>
        </p:nvSpPr>
        <p:spPr>
          <a:xfrm rot="21420000">
            <a:off x="536575" y="865188"/>
            <a:ext cx="3887788" cy="3738562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988" tIns="40494" rIns="80988" bIns="40494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850188" y="990600"/>
            <a:ext cx="3086100" cy="1783080"/>
          </a:xfrm>
        </p:spPr>
        <p:txBody>
          <a:bodyPr anchor="b"/>
          <a:lstStyle>
            <a:lvl1pPr algn="l">
              <a:buNone/>
              <a:defRPr sz="27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850188" y="2845816"/>
            <a:ext cx="3086100" cy="1664208"/>
          </a:xfrm>
        </p:spPr>
        <p:txBody>
          <a:bodyPr rot="0" spcFirstLastPara="0" vertOverflow="overflow" horzOverflow="overflow" lIns="72890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aseline="0">
                <a:solidFill>
                  <a:schemeClr val="tx1"/>
                </a:solidFill>
              </a:defRPr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extLst/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מציין מיקום של תמונה 9"/>
          <p:cNvSpPr>
            <a:spLocks noGrp="1"/>
          </p:cNvSpPr>
          <p:nvPr>
            <p:ph type="pic" idx="1"/>
          </p:nvPr>
        </p:nvSpPr>
        <p:spPr>
          <a:xfrm>
            <a:off x="597314" y="902202"/>
            <a:ext cx="3785616" cy="3645408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extLst/>
          </a:lstStyle>
          <a:p>
            <a:pPr lvl="0"/>
            <a:r>
              <a:rPr lang="he-IL" noProof="0"/>
              <a:t>לחץ על הסמל כדי להוסיף תמונה</a:t>
            </a:r>
            <a:endParaRPr lang="en-US" noProof="0" dirty="0"/>
          </a:p>
        </p:txBody>
      </p:sp>
      <p:sp>
        <p:nvSpPr>
          <p:cNvPr id="7" name="מציין מיקום של תאריך 4">
            <a:extLst>
              <a:ext uri="{FF2B5EF4-FFF2-40B4-BE49-F238E27FC236}">
                <a16:creationId xmlns:a16="http://schemas.microsoft.com/office/drawing/2014/main" id="{C06CB452-445D-4E55-95CC-1C7F9140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מציין מיקום של כותרת תחתונה 5">
            <a:extLst>
              <a:ext uri="{FF2B5EF4-FFF2-40B4-BE49-F238E27FC236}">
                <a16:creationId xmlns:a16="http://schemas.microsoft.com/office/drawing/2014/main" id="{9C1E9D32-2824-4D2E-B965-4FE7AB635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מציין מיקום של מספר שקופית 6">
            <a:extLst>
              <a:ext uri="{FF2B5EF4-FFF2-40B4-BE49-F238E27FC236}">
                <a16:creationId xmlns:a16="http://schemas.microsoft.com/office/drawing/2014/main" id="{B995BAC8-4D5F-4472-9D71-1D4E2434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53324" y="5681663"/>
            <a:ext cx="530225" cy="198437"/>
          </a:xfrm>
        </p:spPr>
        <p:txBody>
          <a:bodyPr/>
          <a:lstStyle>
            <a:lvl1pPr>
              <a:defRPr/>
            </a:lvl1pPr>
          </a:lstStyle>
          <a:p>
            <a:fld id="{0666EF9E-8148-444B-AB4C-40288DA87885}" type="slidenum">
              <a:rPr lang="en-US" altLang="he-IL"/>
              <a:pPr/>
              <a:t>‹#›</a:t>
            </a:fld>
            <a:endParaRPr lang="en-US" altLang="he-IL"/>
          </a:p>
        </p:txBody>
      </p:sp>
      <p:sp>
        <p:nvSpPr>
          <p:cNvPr id="11" name="מציין מיקום של מספר שקופית 5">
            <a:extLst>
              <a:ext uri="{FF2B5EF4-FFF2-40B4-BE49-F238E27FC236}">
                <a16:creationId xmlns:a16="http://schemas.microsoft.com/office/drawing/2014/main" id="{B73AC631-A4DE-4A86-8DF2-428FE157C3CA}"/>
              </a:ext>
            </a:extLst>
          </p:cNvPr>
          <p:cNvSpPr txBox="1">
            <a:spLocks/>
          </p:cNvSpPr>
          <p:nvPr userDrawn="1"/>
        </p:nvSpPr>
        <p:spPr>
          <a:xfrm>
            <a:off x="3510770" y="63500"/>
            <a:ext cx="528638" cy="1968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C676D6F4-C454-4C89-8446-9CAFDC7FD218}" type="slidenum">
              <a:rPr lang="en-US" altLang="he-IL" smtClean="0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7502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>
            <a:extLst>
              <a:ext uri="{FF2B5EF4-FFF2-40B4-BE49-F238E27FC236}">
                <a16:creationId xmlns:a16="http://schemas.microsoft.com/office/drawing/2014/main" id="{FE02F5EA-6E44-475E-A5E2-664FDD137AB4}"/>
              </a:ext>
            </a:extLst>
          </p:cNvPr>
          <p:cNvSpPr/>
          <p:nvPr/>
        </p:nvSpPr>
        <p:spPr>
          <a:xfrm flipH="1">
            <a:off x="7338060" y="0"/>
            <a:ext cx="891540" cy="5943600"/>
          </a:xfrm>
          <a:prstGeom prst="rect">
            <a:avLst/>
          </a:prstGeom>
          <a:blipFill>
            <a:blip r:embed="rId14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0988" tIns="40494" rIns="80988" bIns="40494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מציין מיקום של כותרת 2">
            <a:extLst>
              <a:ext uri="{FF2B5EF4-FFF2-40B4-BE49-F238E27FC236}">
                <a16:creationId xmlns:a16="http://schemas.microsoft.com/office/drawing/2014/main" id="{AF87FA98-7D75-4985-BC13-6DD7F85AD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277813"/>
            <a:ext cx="6515100" cy="990600"/>
          </a:xfrm>
          <a:prstGeom prst="rect">
            <a:avLst/>
          </a:prstGeom>
          <a:gradFill flip="none" rotWithShape="1">
            <a:gsLst>
              <a:gs pos="26000">
                <a:schemeClr val="tx2">
                  <a:lumMod val="75000"/>
                  <a:alpha val="48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2054" name="מציין מיקום טקסט 30">
            <a:extLst>
              <a:ext uri="{FF2B5EF4-FFF2-40B4-BE49-F238E27FC236}">
                <a16:creationId xmlns:a16="http://schemas.microsoft.com/office/drawing/2014/main" id="{7D0AC0AD-0B88-4685-93A7-DF10DC37C1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11163" y="1395413"/>
            <a:ext cx="6515100" cy="419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988" tIns="40494" rIns="80988" bIns="404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 altLang="he-IL"/>
              <a:t>לחץ כדי לערוך סגנונות טקסט של תבנית בסיס</a:t>
            </a:r>
            <a:endParaRPr lang="en-US" altLang="he-IL"/>
          </a:p>
          <a:p>
            <a:pPr lvl="1"/>
            <a:r>
              <a:rPr lang="he-IL" altLang="he-IL"/>
              <a:t>רמה שנייה</a:t>
            </a:r>
            <a:endParaRPr lang="en-US" altLang="he-IL"/>
          </a:p>
          <a:p>
            <a:pPr lvl="2"/>
            <a:r>
              <a:rPr lang="he-IL" altLang="he-IL"/>
              <a:t>רמה שלישית</a:t>
            </a:r>
            <a:endParaRPr lang="en-US" altLang="he-IL"/>
          </a:p>
          <a:p>
            <a:pPr lvl="3"/>
            <a:r>
              <a:rPr lang="he-IL" altLang="he-IL"/>
              <a:t>רמה רביעית</a:t>
            </a:r>
            <a:endParaRPr lang="en-US" altLang="he-IL"/>
          </a:p>
          <a:p>
            <a:pPr lvl="4"/>
            <a:r>
              <a:rPr lang="he-IL" altLang="he-IL"/>
              <a:t>רמה חמישית</a:t>
            </a:r>
            <a:endParaRPr lang="en-US" altLang="he-IL"/>
          </a:p>
        </p:txBody>
      </p:sp>
      <p:sp>
        <p:nvSpPr>
          <p:cNvPr id="27" name="מציין מיקום של תאריך 26">
            <a:extLst>
              <a:ext uri="{FF2B5EF4-FFF2-40B4-BE49-F238E27FC236}">
                <a16:creationId xmlns:a16="http://schemas.microsoft.com/office/drawing/2014/main" id="{15790315-3414-41E4-8319-5B5BCBB3F3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21113" y="5683250"/>
            <a:ext cx="1801812" cy="196850"/>
          </a:xfrm>
          <a:prstGeom prst="rect">
            <a:avLst/>
          </a:prstGeom>
        </p:spPr>
        <p:txBody>
          <a:bodyPr vert="horz" lIns="80988" tIns="0" rIns="80988" bIns="0" anchor="b"/>
          <a:lstStyle>
            <a:lvl1pPr algn="l" eaLnBrk="1" latinLnBrk="0" hangingPunct="1">
              <a:defRPr kumimoji="0" sz="900">
                <a:solidFill>
                  <a:schemeClr val="tx2"/>
                </a:solidFill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D2470D6D-8849-48F7-BCBC-FCC2774CB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163" y="5683250"/>
            <a:ext cx="3292475" cy="198438"/>
          </a:xfrm>
          <a:prstGeom prst="rect">
            <a:avLst/>
          </a:prstGeom>
        </p:spPr>
        <p:txBody>
          <a:bodyPr vert="horz" lIns="80988" tIns="0" rIns="80988" bIns="0" anchor="b"/>
          <a:lstStyle>
            <a:lvl1pPr algn="r" eaLnBrk="1" latinLnBrk="0" hangingPunct="1">
              <a:defRPr kumimoji="0" sz="900">
                <a:solidFill>
                  <a:schemeClr val="tx2"/>
                </a:solidFill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6" name="מציין מיקום של מספר שקופית 15">
            <a:extLst>
              <a:ext uri="{FF2B5EF4-FFF2-40B4-BE49-F238E27FC236}">
                <a16:creationId xmlns:a16="http://schemas.microsoft.com/office/drawing/2014/main" id="{11F359DC-199B-40AC-BB76-8412FD4CA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53324" y="5681663"/>
            <a:ext cx="530225" cy="198437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24195AE-F7F3-4374-9844-4FD8F56E2783}" type="slidenum">
              <a:rPr lang="en-US" altLang="he-IL"/>
              <a:pPr/>
              <a:t>‹#›</a:t>
            </a:fld>
            <a:endParaRPr lang="en-US" alt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0" r:id="rId2"/>
    <p:sldLayoutId id="2147483888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9" r:id="rId9"/>
    <p:sldLayoutId id="2147483886" r:id="rId10"/>
    <p:sldLayoutId id="2147483890" r:id="rId11"/>
    <p:sldLayoutId id="2147483891" r:id="rId12"/>
  </p:sldLayoutIdLst>
  <p:transition>
    <p:wipe dir="d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 b="1" kern="1200" cap="all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Trebuchet MS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Trebuchet MS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Trebuchet MS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Trebuchet MS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Trebuchet MS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Trebuchet MS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Trebuchet MS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Trebuchet MS" pitchFamily="34" charset="0"/>
          <a:cs typeface="Arial" charset="0"/>
        </a:defRPr>
      </a:lvl9pPr>
      <a:extLst/>
    </p:titleStyle>
    <p:bodyStyle>
      <a:lvl1pPr marL="242888" indent="-242888" algn="l" rtl="0" eaLnBrk="0" fontAlgn="base" hangingPunct="0">
        <a:spcBef>
          <a:spcPts val="525"/>
        </a:spcBef>
        <a:spcAft>
          <a:spcPct val="0"/>
        </a:spcAft>
        <a:buClr>
          <a:schemeClr val="tx2"/>
        </a:buClr>
        <a:buSzPct val="73000"/>
        <a:buFont typeface="Wingdings 2" panose="05020102010507070707" pitchFamily="18" charset="2"/>
        <a:buChar char=""/>
        <a:defRPr sz="2300" kern="1200">
          <a:solidFill>
            <a:schemeClr val="tx1"/>
          </a:solidFill>
          <a:latin typeface="+mn-lt"/>
          <a:ea typeface="+mn-ea"/>
          <a:cs typeface="Arial" charset="0"/>
        </a:defRPr>
      </a:lvl1pPr>
      <a:lvl2pPr marL="460375" indent="-201613" algn="l" rtl="0" eaLnBrk="0" fontAlgn="base" hangingPunct="0">
        <a:spcBef>
          <a:spcPts val="438"/>
        </a:spcBef>
        <a:spcAft>
          <a:spcPct val="0"/>
        </a:spcAft>
        <a:buClr>
          <a:srgbClr val="F9B639"/>
        </a:buClr>
        <a:buSzPct val="80000"/>
        <a:buFont typeface="Wingdings 2" panose="05020102010507070707" pitchFamily="18" charset="2"/>
        <a:buChar char=""/>
        <a:defRPr sz="2000" kern="1200">
          <a:solidFill>
            <a:srgbClr val="6C6C6C"/>
          </a:solidFill>
          <a:latin typeface="+mn-lt"/>
          <a:ea typeface="+mn-ea"/>
          <a:cs typeface="Arial" charset="0"/>
        </a:defRPr>
      </a:lvl2pPr>
      <a:lvl3pPr marL="671513" indent="-201613" algn="l" rtl="0" eaLnBrk="0" fontAlgn="base" hangingPunct="0">
        <a:spcBef>
          <a:spcPts val="350"/>
        </a:spcBef>
        <a:spcAft>
          <a:spcPct val="0"/>
        </a:spcAft>
        <a:buClr>
          <a:srgbClr val="F9B639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Arial" charset="0"/>
        </a:defRPr>
      </a:lvl3pPr>
      <a:lvl4pPr marL="890588" indent="-201613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anose="05020102010507070707" pitchFamily="18" charset="2"/>
        <a:buChar char=""/>
        <a:defRPr kern="1200">
          <a:solidFill>
            <a:srgbClr val="6C6C6C"/>
          </a:solidFill>
          <a:latin typeface="+mn-lt"/>
          <a:ea typeface="+mn-ea"/>
          <a:cs typeface="Arial" charset="0"/>
        </a:defRPr>
      </a:lvl4pPr>
      <a:lvl5pPr marL="1133475" indent="-201613" algn="l" rtl="0" eaLnBrk="0" fontAlgn="base" hangingPunct="0">
        <a:spcBef>
          <a:spcPts val="350"/>
        </a:spcBef>
        <a:spcAft>
          <a:spcPct val="0"/>
        </a:spcAft>
        <a:buClr>
          <a:srgbClr val="F9B639"/>
        </a:buClr>
        <a:buSzPct val="70000"/>
        <a:buFont typeface="Wingdings" panose="05000000000000000000" pitchFamily="2" charset="2"/>
        <a:buChar char=""/>
        <a:defRPr sz="1600" kern="1200">
          <a:solidFill>
            <a:schemeClr val="tx1"/>
          </a:solidFill>
          <a:latin typeface="+mn-lt"/>
          <a:ea typeface="+mn-ea"/>
          <a:cs typeface="Arial" charset="0"/>
        </a:defRPr>
      </a:lvl5pPr>
      <a:lvl6pPr marL="1303913" indent="-161977" algn="l" rtl="0" eaLnBrk="1" latinLnBrk="0" hangingPunct="1">
        <a:spcBef>
          <a:spcPts val="354"/>
        </a:spcBef>
        <a:buClr>
          <a:schemeClr val="accent4"/>
        </a:buClr>
        <a:buSzPct val="80000"/>
        <a:buFont typeface="Wingdings 2"/>
        <a:buChar char=""/>
        <a:defRPr kumimoji="0" sz="16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482088" indent="-161977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35966" indent="-161977" algn="l" rtl="0" eaLnBrk="1" latinLnBrk="0" hangingPunct="1">
        <a:spcBef>
          <a:spcPts val="266"/>
        </a:spcBef>
        <a:buClr>
          <a:schemeClr val="accent4"/>
        </a:buClr>
        <a:buSzPct val="100000"/>
        <a:buChar char="•"/>
        <a:defRPr kumimoji="0" sz="14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1822239" indent="-161977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2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0494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80988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48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61976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0247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42965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83459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23953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A04DB6AD-296A-4B0A-B3F0-E4D00948B37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cs typeface="+mj-cs"/>
              </a:rPr>
              <a:t>The strategic value of IT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2A6AE9D-C008-49CA-94E8-A9C12D1DE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878" y="3089904"/>
            <a:ext cx="4602163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0494" tIns="0" rIns="40494" bIns="0"/>
          <a:lstStyle/>
          <a:p>
            <a:pPr algn="r">
              <a:spcBef>
                <a:spcPts val="525"/>
              </a:spcBef>
              <a:buClr>
                <a:schemeClr val="tx2"/>
              </a:buClr>
              <a:buSzPct val="73000"/>
              <a:buFont typeface="Wingdings 2" pitchFamily="18" charset="2"/>
              <a:buNone/>
              <a:defRPr/>
            </a:pPr>
            <a:r>
              <a:rPr lang="en-US" sz="1900" dirty="0">
                <a:solidFill>
                  <a:srgbClr val="FFFFFF"/>
                </a:solidFill>
                <a:latin typeface="+mn-lt"/>
                <a:cs typeface="Arial" charset="0"/>
              </a:rPr>
              <a:t>Lecture 3 – Internal analysis</a:t>
            </a: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4131BEFC-51DE-4435-9300-E5499177B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A3D69-4D4B-4D30-8C3D-BB3E5C5C0CE9}" type="slidenum">
              <a:rPr lang="en-US" altLang="he-IL" smtClean="0"/>
              <a:pPr/>
              <a:t>1</a:t>
            </a:fld>
            <a:endParaRPr lang="en-US" altLang="he-IL"/>
          </a:p>
        </p:txBody>
      </p:sp>
    </p:spTree>
  </p:cSld>
  <p:clrMapOvr>
    <a:masterClrMapping/>
  </p:clrMapOvr>
  <p:transition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9B603A1-4FD9-4407-887E-0889BEA8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10</a:t>
            </a:fld>
            <a:endParaRPr lang="en-US" alt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6B97194-0580-4B70-A91D-3243CC9F13F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312863"/>
            <a:ext cx="7305675" cy="4027405"/>
          </a:xfrm>
          <a:prstGeom prst="rect">
            <a:avLst/>
          </a:prstGeom>
        </p:spPr>
      </p:pic>
      <p:sp>
        <p:nvSpPr>
          <p:cNvPr id="7" name="חץ: ימינה 6">
            <a:extLst>
              <a:ext uri="{FF2B5EF4-FFF2-40B4-BE49-F238E27FC236}">
                <a16:creationId xmlns:a16="http://schemas.microsoft.com/office/drawing/2014/main" id="{66E10D1C-DD84-4344-B928-D68CCE58A72D}"/>
              </a:ext>
            </a:extLst>
          </p:cNvPr>
          <p:cNvSpPr/>
          <p:nvPr/>
        </p:nvSpPr>
        <p:spPr>
          <a:xfrm>
            <a:off x="3524250" y="5384718"/>
            <a:ext cx="3267075" cy="450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Down stream</a:t>
            </a:r>
            <a:endParaRPr lang="he-IL" dirty="0"/>
          </a:p>
        </p:txBody>
      </p:sp>
      <p:sp>
        <p:nvSpPr>
          <p:cNvPr id="11" name="חץ: שמאלה 10">
            <a:extLst>
              <a:ext uri="{FF2B5EF4-FFF2-40B4-BE49-F238E27FC236}">
                <a16:creationId xmlns:a16="http://schemas.microsoft.com/office/drawing/2014/main" id="{609F2E47-921A-4DDD-8CDF-83202C307E0A}"/>
              </a:ext>
            </a:extLst>
          </p:cNvPr>
          <p:cNvSpPr/>
          <p:nvPr/>
        </p:nvSpPr>
        <p:spPr>
          <a:xfrm>
            <a:off x="276225" y="5378450"/>
            <a:ext cx="310515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Up stream</a:t>
            </a:r>
            <a:endParaRPr lang="he-IL" dirty="0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90C5498A-83C4-45F5-AC9B-C8747EB56FF1}"/>
              </a:ext>
            </a:extLst>
          </p:cNvPr>
          <p:cNvSpPr txBox="1">
            <a:spLocks/>
          </p:cNvSpPr>
          <p:nvPr/>
        </p:nvSpPr>
        <p:spPr>
          <a:xfrm>
            <a:off x="411162" y="277813"/>
            <a:ext cx="6862473" cy="990600"/>
          </a:xfrm>
          <a:prstGeom prst="rect">
            <a:avLst/>
          </a:prstGeom>
          <a:gradFill flip="none" rotWithShape="1">
            <a:gsLst>
              <a:gs pos="26000">
                <a:schemeClr val="tx2">
                  <a:lumMod val="75000"/>
                  <a:alpha val="48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all" spc="0" normalizeH="0" baseline="0" noProof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ea typeface="+mj-ea"/>
                <a:cs typeface="Arial" charset="0"/>
              </a:rPr>
              <a:t>It </a:t>
            </a:r>
            <a:r>
              <a:rPr kumimoji="0" lang="en-US" sz="3400" b="1" i="1" u="sng" strike="noStrike" kern="1200" cap="all" spc="0" normalizeH="0" baseline="0" noProof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ea typeface="+mj-ea"/>
                <a:cs typeface="Arial" charset="0"/>
              </a:rPr>
              <a:t>embedded</a:t>
            </a:r>
            <a:r>
              <a:rPr kumimoji="0" lang="en-US" sz="3400" b="1" i="0" u="none" strike="noStrike" kern="1200" cap="all" spc="0" normalizeH="0" baseline="0" noProof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ea typeface="+mj-ea"/>
                <a:cs typeface="Arial" charset="0"/>
              </a:rPr>
              <a:t> in the value chain</a:t>
            </a:r>
            <a:endParaRPr kumimoji="0" lang="he-IL" sz="3400" b="1" i="0" u="none" strike="noStrike" kern="1200" cap="all" spc="0" normalizeH="0" baseline="0" noProof="0" dirty="0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gradFill>
                <a:gsLst>
                  <a:gs pos="0">
                    <a:schemeClr val="accent4">
                      <a:tint val="13000"/>
                    </a:schemeClr>
                  </a:gs>
                  <a:gs pos="10000">
                    <a:schemeClr val="accent4">
                      <a:tint val="20000"/>
                    </a:schemeClr>
                  </a:gs>
                  <a:gs pos="49000">
                    <a:schemeClr val="accent4">
                      <a:tint val="70000"/>
                    </a:schemeClr>
                  </a:gs>
                  <a:gs pos="50000">
                    <a:schemeClr val="accent4">
                      <a:tint val="97000"/>
                    </a:schemeClr>
                  </a:gs>
                  <a:gs pos="100000">
                    <a:schemeClr val="accent4">
                      <a:tint val="2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lt"/>
              <a:ea typeface="+mj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518449"/>
      </p:ext>
    </p:extLst>
  </p:cSld>
  <p:clrMapOvr>
    <a:masterClrMapping/>
  </p:clrMapOvr>
  <p:transition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A1733A1-1BE2-4638-872A-3F0004C00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Value chain model</a:t>
            </a:r>
            <a:br>
              <a:rPr lang="en-US" dirty="0"/>
            </a:br>
            <a:r>
              <a:rPr lang="en-US" dirty="0">
                <a:solidFill>
                  <a:srgbClr val="0A173F"/>
                </a:solidFill>
              </a:rPr>
              <a:t>Information resource</a:t>
            </a:r>
            <a:endParaRPr lang="he-IL" dirty="0">
              <a:solidFill>
                <a:srgbClr val="0A173F"/>
              </a:solidFill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9B603A1-4FD9-4407-887E-0889BEA8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11</a:t>
            </a:fld>
            <a:endParaRPr lang="en-US" altLang="he-IL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50" y="1562533"/>
            <a:ext cx="6819900" cy="40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מלבן מעוגל 7"/>
          <p:cNvSpPr/>
          <p:nvPr/>
        </p:nvSpPr>
        <p:spPr>
          <a:xfrm>
            <a:off x="346364" y="4225636"/>
            <a:ext cx="6858000" cy="13161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18449"/>
      </p:ext>
    </p:extLst>
  </p:cSld>
  <p:clrMapOvr>
    <a:masterClrMapping/>
  </p:clrMapOvr>
  <p:transition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Value chain </a:t>
            </a:r>
            <a:r>
              <a:rPr lang="en-US" u="sng" dirty="0"/>
              <a:t>system</a:t>
            </a:r>
            <a:br>
              <a:rPr lang="en-US" sz="2200" dirty="0"/>
            </a:br>
            <a:r>
              <a:rPr lang="en-US" sz="2200" dirty="0"/>
              <a:t>inter-connecting relationships between organizations 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12</a:t>
            </a:fld>
            <a:endParaRPr lang="en-US" altLang="he-IL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311" y="1498023"/>
            <a:ext cx="626745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B6FB47E-83E0-4AC3-AFF7-C284E9A0C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Globalization of the value chain</a:t>
            </a:r>
            <a:endParaRPr lang="he-IL" sz="2800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11A2FDA-4D1E-4259-A1CB-4E32CE71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13</a:t>
            </a:fld>
            <a:endParaRPr lang="en-US" alt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31299BD4-1368-4C2A-A96E-0CAC949D0EB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390650"/>
            <a:ext cx="7305675" cy="39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4862"/>
      </p:ext>
    </p:extLst>
  </p:cSld>
  <p:clrMapOvr>
    <a:masterClrMapping/>
  </p:clrMapOvr>
  <p:transition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Value chain </a:t>
            </a:r>
            <a:r>
              <a:rPr lang="en-US" u="sng" dirty="0"/>
              <a:t>system</a:t>
            </a:r>
            <a:br>
              <a:rPr lang="en-US" sz="2200" dirty="0"/>
            </a:br>
            <a:r>
              <a:rPr lang="en-US" sz="2200" dirty="0"/>
              <a:t>inter-connecting relationships between organizations 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14</a:t>
            </a:fld>
            <a:endParaRPr lang="en-US" altLang="he-IL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496" y="1757796"/>
            <a:ext cx="6899186" cy="322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Crm</a:t>
            </a:r>
            <a:r>
              <a:rPr lang="en-US" dirty="0"/>
              <a:t> &amp; the value chain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15</a:t>
            </a:fld>
            <a:endParaRPr lang="en-US" altLang="he-IL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563" y="1570759"/>
            <a:ext cx="68580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Srm</a:t>
            </a:r>
            <a:r>
              <a:rPr lang="en-US" dirty="0"/>
              <a:t> &amp; the value chain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16</a:t>
            </a:fld>
            <a:endParaRPr lang="en-US" altLang="he-IL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296" y="1399742"/>
            <a:ext cx="674370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Zara’s activities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17</a:t>
            </a:fld>
            <a:endParaRPr lang="en-US" altLang="he-IL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620" y="1328305"/>
            <a:ext cx="7871980" cy="4635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2AA8C2-EE28-409A-B22A-5C1F7F002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fEdex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C9862C6C-5D92-42E9-ACE8-25954F639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11163" y="1442453"/>
            <a:ext cx="6515100" cy="4104856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6287B06-CED7-4265-B935-6D3E60D3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18</a:t>
            </a:fld>
            <a:endParaRPr lang="en-US" altLang="he-IL" dirty="0"/>
          </a:p>
        </p:txBody>
      </p:sp>
    </p:spTree>
    <p:extLst>
      <p:ext uri="{BB962C8B-B14F-4D97-AF65-F5344CB8AC3E}">
        <p14:creationId xmlns:p14="http://schemas.microsoft.com/office/powerpoint/2010/main" val="1286368092"/>
      </p:ext>
    </p:extLst>
  </p:cSld>
  <p:clrMapOvr>
    <a:masterClrMapping/>
  </p:clrMapOvr>
  <p:transition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B5981D-F8AB-4BEB-8452-35D40705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calyx</a:t>
            </a: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8F424FF-4F6F-4C87-B664-82368160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19</a:t>
            </a:fld>
            <a:endParaRPr lang="en-US" alt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0E6BDD7-446B-4DE9-B52B-BD6D021BEF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47917"/>
          <a:stretch/>
        </p:blipFill>
        <p:spPr>
          <a:xfrm>
            <a:off x="25400" y="3346579"/>
            <a:ext cx="7286625" cy="2319208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294339CF-8B8D-43B7-A62C-B3B40B3CD3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53950"/>
          <a:stretch/>
        </p:blipFill>
        <p:spPr>
          <a:xfrm>
            <a:off x="3668712" y="1287463"/>
            <a:ext cx="3427588" cy="170338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FC3BCD-0FFD-4E82-8531-9B7753FD09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47938"/>
          <a:stretch/>
        </p:blipFill>
        <p:spPr>
          <a:xfrm>
            <a:off x="71087" y="1312863"/>
            <a:ext cx="3427588" cy="192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4862"/>
      </p:ext>
    </p:extLst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41065B7-FEB1-4617-9041-885200A5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Strategic flow</a:t>
            </a:r>
          </a:p>
        </p:txBody>
      </p:sp>
      <p:pic>
        <p:nvPicPr>
          <p:cNvPr id="9222" name="Picture 2">
            <a:extLst>
              <a:ext uri="{FF2B5EF4-FFF2-40B4-BE49-F238E27FC236}">
                <a16:creationId xmlns:a16="http://schemas.microsoft.com/office/drawing/2014/main" id="{4B879828-E7DD-4A58-B605-C706D47CC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" t="16985" r="1"/>
          <a:stretch/>
        </p:blipFill>
        <p:spPr bwMode="auto">
          <a:xfrm>
            <a:off x="255093" y="1391499"/>
            <a:ext cx="6827239" cy="427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BA1CC964-E2B9-4E11-ACD7-7DF679AEF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2</a:t>
            </a:fld>
            <a:endParaRPr lang="en-US" altLang="he-IL" dirty="0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73E91A47-B8DE-4DB5-BB85-2268C621A4CA}"/>
              </a:ext>
            </a:extLst>
          </p:cNvPr>
          <p:cNvSpPr/>
          <p:nvPr/>
        </p:nvSpPr>
        <p:spPr>
          <a:xfrm>
            <a:off x="2583712" y="2573079"/>
            <a:ext cx="818707" cy="20627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E26FC6-5D4C-47C6-BD9F-23E8EA491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 &amp; </a:t>
            </a:r>
            <a:r>
              <a:rPr lang="en-US" dirty="0" err="1"/>
              <a:t>fung</a:t>
            </a: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8D86494-8129-4F86-A0FE-E7174A34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20</a:t>
            </a:fld>
            <a:endParaRPr lang="en-US" alt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5B5B16C-53D5-4429-9666-BAA0A80BB5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1814" b="3811"/>
          <a:stretch/>
        </p:blipFill>
        <p:spPr>
          <a:xfrm>
            <a:off x="411163" y="1343025"/>
            <a:ext cx="65151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52277"/>
      </p:ext>
    </p:extLst>
  </p:cSld>
  <p:clrMapOvr>
    <a:masterClrMapping/>
  </p:clrMapOvr>
  <p:transition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444A491-8443-42E7-9E0A-FADF6E84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83" y="270193"/>
            <a:ext cx="65151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Resources &amp; capabilities model</a:t>
            </a: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F824A01-2891-4054-BA8B-A3306A68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21</a:t>
            </a:fld>
            <a:endParaRPr lang="en-US" altLang="he-IL" dirty="0"/>
          </a:p>
        </p:txBody>
      </p:sp>
    </p:spTree>
    <p:extLst>
      <p:ext uri="{BB962C8B-B14F-4D97-AF65-F5344CB8AC3E}">
        <p14:creationId xmlns:p14="http://schemas.microsoft.com/office/powerpoint/2010/main" val="2112928124"/>
      </p:ext>
    </p:extLst>
  </p:cSld>
  <p:clrMapOvr>
    <a:masterClrMapping/>
  </p:clrMapOvr>
  <p:transition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444A491-8443-42E7-9E0A-FADF6E84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83" y="270193"/>
            <a:ext cx="65151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Resources &amp; capabilities model</a:t>
            </a: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F824A01-2891-4054-BA8B-A3306A68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22</a:t>
            </a:fld>
            <a:endParaRPr lang="en-US" alt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13A311E-554B-4155-8099-C8A765A32EC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381352"/>
            <a:ext cx="7289433" cy="4490811"/>
          </a:xfrm>
          <a:prstGeom prst="rect">
            <a:avLst/>
          </a:prstGeom>
        </p:spPr>
      </p:pic>
      <p:sp>
        <p:nvSpPr>
          <p:cNvPr id="6" name="אליפסה 5"/>
          <p:cNvSpPr/>
          <p:nvPr/>
        </p:nvSpPr>
        <p:spPr>
          <a:xfrm>
            <a:off x="0" y="3394364"/>
            <a:ext cx="1593273" cy="5957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אליפסה 6"/>
          <p:cNvSpPr/>
          <p:nvPr/>
        </p:nvSpPr>
        <p:spPr>
          <a:xfrm>
            <a:off x="0" y="5043055"/>
            <a:ext cx="1593273" cy="5957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22292"/>
      </p:ext>
    </p:extLst>
  </p:cSld>
  <p:clrMapOvr>
    <a:masterClrMapping/>
  </p:clrMapOvr>
  <p:transition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23</a:t>
            </a:fld>
            <a:endParaRPr lang="en-US" altLang="he-I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52690"/>
            <a:ext cx="7148945" cy="469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7444A491-8443-42E7-9E0A-FADF6E84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83" y="270193"/>
            <a:ext cx="65151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Resources &amp; capabilities model</a:t>
            </a:r>
            <a:endParaRPr lang="he-IL" dirty="0"/>
          </a:p>
        </p:txBody>
      </p:sp>
    </p:spTree>
  </p:cSld>
  <p:clrMapOvr>
    <a:masterClrMapping/>
  </p:clrMapOvr>
  <p:transition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11163" y="96985"/>
            <a:ext cx="65151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Information resources at </a:t>
            </a:r>
            <a:r>
              <a:rPr lang="en-US" dirty="0" err="1"/>
              <a:t>zara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24</a:t>
            </a:fld>
            <a:endParaRPr lang="en-US" altLang="he-I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735" y="1200150"/>
            <a:ext cx="6772275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25</a:t>
            </a:fld>
            <a:endParaRPr lang="en-US" altLang="he-IL" dirty="0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7444A491-8443-42E7-9E0A-FADF6E84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83" y="270193"/>
            <a:ext cx="65151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Resources &amp; capabilities model</a:t>
            </a:r>
            <a:endParaRPr lang="he-I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74619"/>
            <a:ext cx="7267575" cy="466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26</a:t>
            </a:fld>
            <a:endParaRPr lang="en-US" altLang="he-IL" dirty="0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7444A491-8443-42E7-9E0A-FADF6E84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83" y="270193"/>
            <a:ext cx="65151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Resources &amp; capabilities model</a:t>
            </a:r>
            <a:br>
              <a:rPr lang="en-US" dirty="0"/>
            </a:br>
            <a:r>
              <a:rPr lang="en-US" sz="2200" dirty="0"/>
              <a:t>critical questions</a:t>
            </a:r>
            <a:endParaRPr lang="he-IL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875" y="1585913"/>
            <a:ext cx="6410325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F9BB02-9873-4990-AE98-ECBF7462A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</a:t>
            </a: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DFB40DE-DDA5-4451-9A45-087FF2E7B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27</a:t>
            </a:fld>
            <a:endParaRPr lang="en-US" alt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076AE01C-D139-4B82-958B-AF0437F2296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473199"/>
            <a:ext cx="7109002" cy="444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14632"/>
      </p:ext>
    </p:extLst>
  </p:cSld>
  <p:clrMapOvr>
    <a:masterClrMapping/>
  </p:clrMapOvr>
  <p:transition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Internal analysis </a:t>
            </a:r>
            <a:br>
              <a:rPr lang="en-US" dirty="0"/>
            </a:br>
            <a:r>
              <a:rPr lang="en-US" sz="2400" dirty="0"/>
              <a:t>two strategic landscape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3</a:t>
            </a:fld>
            <a:endParaRPr lang="en-US" alt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29490" y="1357745"/>
            <a:ext cx="6248400" cy="1909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 indent="-263525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3200" dirty="0"/>
              <a:t>Value Chain</a:t>
            </a:r>
          </a:p>
          <a:p>
            <a:pPr marL="263525" indent="-263525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3200" dirty="0"/>
              <a:t>Resource Based View (RBV</a:t>
            </a:r>
            <a:r>
              <a:rPr lang="en-US" dirty="0"/>
              <a:t>)</a:t>
            </a:r>
          </a:p>
        </p:txBody>
      </p:sp>
    </p:spTree>
  </p:cSld>
  <p:clrMapOvr>
    <a:masterClrMapping/>
  </p:clrMapOvr>
  <p:transition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92787D4-7E46-484F-85AF-607C2685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and the value chain</a:t>
            </a: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B00DD87-94F6-4C36-8794-C2FC83CFD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4</a:t>
            </a:fld>
            <a:endParaRPr lang="en-US" alt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FBC970E-C77D-4816-8E60-ECFF5BDF9E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7130" t="12950" r="25279" b="27245"/>
          <a:stretch/>
        </p:blipFill>
        <p:spPr>
          <a:xfrm>
            <a:off x="411162" y="1312863"/>
            <a:ext cx="6700838" cy="463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50459"/>
      </p:ext>
    </p:extLst>
  </p:cSld>
  <p:clrMapOvr>
    <a:masterClrMapping/>
  </p:clrMapOvr>
  <p:transition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A1733A1-1BE2-4638-872A-3F0004C00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chain model</a:t>
            </a: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9B603A1-4FD9-4407-887E-0889BEA8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5</a:t>
            </a:fld>
            <a:endParaRPr lang="en-US" altLang="he-IL" dirty="0"/>
          </a:p>
        </p:txBody>
      </p:sp>
    </p:spTree>
    <p:extLst>
      <p:ext uri="{BB962C8B-B14F-4D97-AF65-F5344CB8AC3E}">
        <p14:creationId xmlns:p14="http://schemas.microsoft.com/office/powerpoint/2010/main" val="3732899370"/>
      </p:ext>
    </p:extLst>
  </p:cSld>
  <p:clrMapOvr>
    <a:masterClrMapping/>
  </p:clrMapOvr>
  <p:transition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3648568-3EF1-4235-9E94-34C73B05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stream of the value chain</a:t>
            </a: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14F4C18-2EC8-46AF-AEF8-DCFD3249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6</a:t>
            </a:fld>
            <a:endParaRPr lang="en-US" alt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37067AB-A9F0-4CA7-8B2A-8576AF3E5A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4144" t="24245" r="5903" b="7648"/>
          <a:stretch/>
        </p:blipFill>
        <p:spPr>
          <a:xfrm>
            <a:off x="411163" y="1268413"/>
            <a:ext cx="6515100" cy="416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91015"/>
      </p:ext>
    </p:extLst>
  </p:cSld>
  <p:clrMapOvr>
    <a:masterClrMapping/>
  </p:clrMapOvr>
  <p:transition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548A5CC-5A22-4AB8-A43C-FEA2CB9C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 as a core component of the value chain 	</a:t>
            </a: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862A36C-0D9F-44B5-8168-85F4EA23D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7</a:t>
            </a:fld>
            <a:endParaRPr lang="en-US" alt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1259697-4F5E-4553-A659-9AAE63DDE59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888" y="1312863"/>
            <a:ext cx="6810375" cy="417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19536"/>
      </p:ext>
    </p:extLst>
  </p:cSld>
  <p:clrMapOvr>
    <a:masterClrMapping/>
  </p:clrMapOvr>
  <p:transition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9124F32-F039-4F7F-AB34-AE28351D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8</a:t>
            </a:fld>
            <a:endParaRPr lang="en-US" altLang="he-IL" dirty="0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4A1733A1-1BE2-4638-872A-3F0004C00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147058"/>
            <a:ext cx="6515100" cy="990600"/>
          </a:xfrm>
        </p:spPr>
        <p:txBody>
          <a:bodyPr/>
          <a:lstStyle/>
          <a:p>
            <a:r>
              <a:rPr lang="en-US" dirty="0"/>
              <a:t>Value chain model</a:t>
            </a:r>
            <a:endParaRPr lang="he-IL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795" y="1303193"/>
            <a:ext cx="6505575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4868372"/>
      </p:ext>
    </p:extLst>
  </p:cSld>
  <p:clrMapOvr>
    <a:masterClrMapping/>
  </p:clrMapOvr>
  <p:transition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9124F32-F039-4F7F-AB34-AE28351D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689-3BE4-4B45-834C-C4D5C5831A03}" type="slidenum">
              <a:rPr lang="en-US" altLang="he-IL" smtClean="0"/>
              <a:pPr/>
              <a:t>9</a:t>
            </a:fld>
            <a:endParaRPr lang="en-US" alt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B662829-381A-4717-9949-C412F51F09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1728"/>
          <a:stretch/>
        </p:blipFill>
        <p:spPr>
          <a:xfrm>
            <a:off x="192088" y="1268413"/>
            <a:ext cx="7132637" cy="4452818"/>
          </a:xfrm>
          <a:prstGeom prst="rect">
            <a:avLst/>
          </a:prstGeom>
        </p:spPr>
      </p:pic>
      <p:sp>
        <p:nvSpPr>
          <p:cNvPr id="7" name="כותרת 1">
            <a:extLst>
              <a:ext uri="{FF2B5EF4-FFF2-40B4-BE49-F238E27FC236}">
                <a16:creationId xmlns:a16="http://schemas.microsoft.com/office/drawing/2014/main" id="{4A1733A1-1BE2-4638-872A-3F0004C00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147058"/>
            <a:ext cx="65151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Value chain model</a:t>
            </a:r>
            <a:br>
              <a:rPr lang="en-US" dirty="0"/>
            </a:br>
            <a:r>
              <a:rPr lang="en-US" sz="2700" dirty="0"/>
              <a:t>Activities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84868372"/>
      </p:ext>
    </p:extLst>
  </p:cSld>
  <p:clrMapOvr>
    <a:masterClrMapping/>
  </p:clrMapOvr>
  <p:transition>
    <p:wipe dir="d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שפע">
  <a:themeElements>
    <a:clrScheme name="שפע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שפע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שפע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שפע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2006</TotalTime>
  <Words>181</Words>
  <Application>Microsoft Office PowerPoint</Application>
  <PresentationFormat>מותאם אישית</PresentationFormat>
  <Paragraphs>87</Paragraphs>
  <Slides>27</Slides>
  <Notes>27</Notes>
  <HiddenSlides>1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33" baseType="lpstr">
      <vt:lpstr>Arial</vt:lpstr>
      <vt:lpstr>Trebuchet MS</vt:lpstr>
      <vt:lpstr>Gisha</vt:lpstr>
      <vt:lpstr>Wingdings 2</vt:lpstr>
      <vt:lpstr>Wingdings</vt:lpstr>
      <vt:lpstr>שפע</vt:lpstr>
      <vt:lpstr>The strategic value of IT</vt:lpstr>
      <vt:lpstr>The Strategic flow</vt:lpstr>
      <vt:lpstr>Internal analysis  two strategic landscape</vt:lpstr>
      <vt:lpstr>It and the value chain</vt:lpstr>
      <vt:lpstr>Value chain model</vt:lpstr>
      <vt:lpstr>The stream of the value chain</vt:lpstr>
      <vt:lpstr>It as a core component of the value chain  </vt:lpstr>
      <vt:lpstr>Value chain model</vt:lpstr>
      <vt:lpstr>Value chain model Activities</vt:lpstr>
      <vt:lpstr>מצגת של PowerPoint‏</vt:lpstr>
      <vt:lpstr>Value chain model Information resource</vt:lpstr>
      <vt:lpstr>Value chain system inter-connecting relationships between organizations </vt:lpstr>
      <vt:lpstr>Globalization of the value chain</vt:lpstr>
      <vt:lpstr>Value chain system inter-connecting relationships between organizations </vt:lpstr>
      <vt:lpstr>Crm &amp; the value chain</vt:lpstr>
      <vt:lpstr>Srm &amp; the value chain</vt:lpstr>
      <vt:lpstr>Zara’s activities</vt:lpstr>
      <vt:lpstr>fEdex</vt:lpstr>
      <vt:lpstr>calyx</vt:lpstr>
      <vt:lpstr>Li &amp; fung</vt:lpstr>
      <vt:lpstr>Resources &amp; capabilities model</vt:lpstr>
      <vt:lpstr>Resources &amp; capabilities model</vt:lpstr>
      <vt:lpstr>Resources &amp; capabilities model</vt:lpstr>
      <vt:lpstr>Information resources at zara</vt:lpstr>
      <vt:lpstr>Resources &amp; capabilities model</vt:lpstr>
      <vt:lpstr>Resources &amp; capabilities model critical questions</vt:lpstr>
      <vt:lpstr>cisco</vt:lpstr>
    </vt:vector>
  </TitlesOfParts>
  <Manager>E. Hadala</Manager>
  <Company>AzureWing Studio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Information Strategy 7/e</dc:title>
  <dc:subject>Applegate</dc:subject>
  <dc:creator>Linda Crane</dc:creator>
  <cp:lastModifiedBy>Shauls</cp:lastModifiedBy>
  <cp:revision>94</cp:revision>
  <dcterms:created xsi:type="dcterms:W3CDTF">2005-06-27T12:26:49Z</dcterms:created>
  <dcterms:modified xsi:type="dcterms:W3CDTF">2018-06-12T13:22:43Z</dcterms:modified>
  <cp:category>Presentation</cp:category>
</cp:coreProperties>
</file>